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8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  <p:sldId id="710" r:id="rId121"/>
    <p:sldId id="711" r:id="rId122"/>
    <p:sldId id="712" r:id="rId123"/>
    <p:sldId id="713" r:id="rId124"/>
    <p:sldId id="714" r:id="rId125"/>
    <p:sldId id="715" r:id="rId126"/>
    <p:sldId id="716" r:id="rId127"/>
    <p:sldId id="717" r:id="rId128"/>
    <p:sldId id="718" r:id="rId129"/>
    <p:sldId id="719" r:id="rId130"/>
    <p:sldId id="720" r:id="rId131"/>
    <p:sldId id="721" r:id="rId132"/>
    <p:sldId id="722" r:id="rId133"/>
    <p:sldId id="723" r:id="rId134"/>
    <p:sldId id="725" r:id="rId135"/>
    <p:sldId id="724" r:id="rId136"/>
    <p:sldId id="726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4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4104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3585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841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6894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7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996612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ViT-H/16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MAE(Masked 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Image encoder runs once per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: (64 * 64) patches &amp; 256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 summed with learned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embedding.</a:t>
            </a:r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a small number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 but the user’s work is also Automatic.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 for the target mask with random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667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using only newly annotated masks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240374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need to apply two more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We had collected enough masks to greatly improve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We had developed the ambiguity-aware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for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is for predict valid masks. / 2) is for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applied NMS to filter duplicates.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Special version of SAM that was trained on 2 stages, automatically generate masks.</a:t>
            </a:r>
          </a:p>
        </p:txBody>
      </p:sp>
    </p:spTree>
    <p:extLst>
      <p:ext uri="{BB962C8B-B14F-4D97-AF65-F5344CB8AC3E}">
        <p14:creationId xmlns:p14="http://schemas.microsoft.com/office/powerpoint/2010/main" val="14660690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81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50996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3246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102804</TotalTime>
  <Words>6398</Words>
  <Application>Microsoft Macintosh PowerPoint</Application>
  <PresentationFormat>와이드스크린</PresentationFormat>
  <Paragraphs>1541</Paragraphs>
  <Slides>133</Slides>
  <Notes>133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9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1610</cp:revision>
  <dcterms:created xsi:type="dcterms:W3CDTF">2018-02-21T02:23:39Z</dcterms:created>
  <dcterms:modified xsi:type="dcterms:W3CDTF">2023-07-12T04:03:53Z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